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20"/>
  </p:notesMasterIdLst>
  <p:sldIdLst>
    <p:sldId id="256" r:id="rId2"/>
    <p:sldId id="268" r:id="rId3"/>
    <p:sldId id="259" r:id="rId4"/>
    <p:sldId id="278" r:id="rId5"/>
    <p:sldId id="260" r:id="rId6"/>
    <p:sldId id="263" r:id="rId7"/>
    <p:sldId id="279" r:id="rId8"/>
    <p:sldId id="265" r:id="rId9"/>
    <p:sldId id="264" r:id="rId10"/>
    <p:sldId id="266" r:id="rId11"/>
    <p:sldId id="281" r:id="rId12"/>
    <p:sldId id="270" r:id="rId13"/>
    <p:sldId id="275" r:id="rId14"/>
    <p:sldId id="276" r:id="rId15"/>
    <p:sldId id="274" r:id="rId16"/>
    <p:sldId id="267" r:id="rId17"/>
    <p:sldId id="273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23372-6630-4E4F-8C2C-82F6079D5A49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9CEABB-97AA-44E2-9374-CBDD6531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28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orld_War_II_casualties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cabinet.gov.eg/English/GovernmentStrategy/Pages/Egypt%E2%80%99sVision2030.aspx" TargetMode="External"/><Relationship Id="rId5" Type="http://schemas.openxmlformats.org/officeDocument/2006/relationships/hyperlink" Target="http://www.sd-commission.org.uk/pages/what-is-sustainable-development.html" TargetMode="External"/><Relationship Id="rId4" Type="http://schemas.openxmlformats.org/officeDocument/2006/relationships/hyperlink" Target="https://www.mext.go.jp/en/unesco/title03/detail03/1373238.htm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9CEABB-97AA-44E2-9374-CBDD653105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58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https://en.wikipedia.org/wiki/World_War_II_casualties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4"/>
              </a:rPr>
              <a:t>https://www.mext.go.jp/en/unesco/title03/detail03/1373238.htm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5"/>
              </a:rPr>
              <a:t>http://www.sd-commission.org.uk/pages/what-is-sustainable-development.html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6"/>
              </a:rPr>
              <a:t>http://www.cabinet.gov.eg/English/GovernmentStrategy/Pages/Egypt%E2%80%99sVision2030.aspx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9CEABB-97AA-44E2-9374-CBDD6531059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46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52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38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74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309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02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360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1344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5196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085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615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635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786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39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814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107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185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96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D6A97C8-DBE4-4202-8B86-DD4611D6C294}" type="datetimeFigureOut">
              <a:rPr lang="en-US" smtClean="0"/>
              <a:t>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1F9BAB4-A46B-4607-A12B-32F3CC2B6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31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7.jp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orld_War_II_casualti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hyperlink" Target="http://www.sd-commission.org.uk/pages/what-is-sustainable-development.html" TargetMode="External"/><Relationship Id="rId4" Type="http://schemas.openxmlformats.org/officeDocument/2006/relationships/hyperlink" Target="https://www.mext.go.jp/en/unesco/title03/detail03/1373238.htm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://www.unesco.org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E971D-1FAF-4A5D-9274-3C371D6909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Sustainable Development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D1188F-84CF-4294-BBD3-D8C4A732DC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Reham Hussein Ramadan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Track: Open Source Application Development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883E3A-157E-4438-8EDE-D67B40049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2365252" y="4886565"/>
            <a:ext cx="898593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927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DF9FBE-DDD7-412C-8B83-3BC28BC3A3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5" b="1640"/>
          <a:stretch/>
        </p:blipFill>
        <p:spPr>
          <a:xfrm>
            <a:off x="671167" y="801857"/>
            <a:ext cx="10822138" cy="51628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0A811E-63FA-4077-832C-6570CC95E6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4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E3116C-95A9-4DDF-B8D1-6736FDCD6640}"/>
              </a:ext>
            </a:extLst>
          </p:cNvPr>
          <p:cNvSpPr/>
          <p:nvPr/>
        </p:nvSpPr>
        <p:spPr>
          <a:xfrm>
            <a:off x="1775012" y="1308847"/>
            <a:ext cx="8606117" cy="38012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  <a:cs typeface="Times New Roman" panose="02020603050405020304" pitchFamily="18" charset="0"/>
              </a:rPr>
              <a:t>Sustainable</a:t>
            </a:r>
          </a:p>
          <a:p>
            <a:pPr algn="ctr"/>
            <a:r>
              <a:rPr lang="en-US" sz="6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  <a:cs typeface="Times New Roman" panose="02020603050405020304" pitchFamily="18" charset="0"/>
              </a:rPr>
              <a:t>Development in Egypt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341024-7FC2-4743-A893-F705DF2263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31853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A3D9B-1B77-4593-A674-B70616A98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 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Egypt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6938E-10A0-49E4-953F-415826704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078" y="982131"/>
            <a:ext cx="5781820" cy="489373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Inspired by the ancient Egyptian Civilization, linking the present to future, the Sustainable Development Strategy (SDS): Egypt Vision 2030 represents a foothold on the way towards inclusive development. Thus cultivating a prosperity path through, economic and social justice, and reviving the role of Egypt in regional leadership. SDS represents a roadmap for maximizing competitive advantage to achieve the dreams and aspirations of Egyptians in a dignified and decent life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7DF308-C67C-4226-9949-4EEB15E07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029" y="3088901"/>
            <a:ext cx="3997882" cy="1989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7A7CB3-C38F-4515-AADD-8423CA4D16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4897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7E83C-1E82-4F44-84A1-AC64D2A03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Course on the Application of Opensource Software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45773-7ED3-4BCA-924A-D02273AAF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033" y="2556932"/>
            <a:ext cx="4692337" cy="331893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Future of Open Source Software and its Role in Reinforcing the Information Society in Developing countries for Sustainable Development.</a:t>
            </a:r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CF8DFC3F-FBE4-4106-B4F6-3511F4272A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84"/>
          <a:stretch/>
        </p:blipFill>
        <p:spPr>
          <a:xfrm>
            <a:off x="5987738" y="2556932"/>
            <a:ext cx="5449300" cy="33307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6C3D53-91B3-4874-B83B-95BE32F592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903065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7E83C-1E82-4F44-84A1-AC64D2A03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Course on the Application of Opensource Software(cont..)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6C3D53-91B3-4874-B83B-95BE32F592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099639-CCDF-43EF-8633-F8BCCAE192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1"/>
          <a:stretch/>
        </p:blipFill>
        <p:spPr>
          <a:xfrm>
            <a:off x="7202658" y="2703209"/>
            <a:ext cx="4336968" cy="308603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83679F-8594-4572-AA78-861D3D8914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0" r="7757"/>
          <a:stretch/>
        </p:blipFill>
        <p:spPr>
          <a:xfrm>
            <a:off x="2883875" y="2700791"/>
            <a:ext cx="4220309" cy="309067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3094BA-A803-4F57-94D0-A9AB496986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087" y="3222163"/>
            <a:ext cx="1826920" cy="20479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132915878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16E615-3029-4B5B-82BA-CE76BB453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03" b="14545"/>
          <a:stretch/>
        </p:blipFill>
        <p:spPr>
          <a:xfrm>
            <a:off x="6641903" y="868680"/>
            <a:ext cx="4754880" cy="256032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8AC5BE-9B36-4038-91B5-E3FBF77365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23" b="5055"/>
          <a:stretch/>
        </p:blipFill>
        <p:spPr>
          <a:xfrm>
            <a:off x="6641903" y="3692345"/>
            <a:ext cx="4754880" cy="2296975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DE20F3-84FF-4F7B-9B7B-D3150BB3DA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67" t="10398" r="-9232" b="9700"/>
          <a:stretch/>
        </p:blipFill>
        <p:spPr>
          <a:xfrm>
            <a:off x="1052347" y="939019"/>
            <a:ext cx="4988979" cy="2377439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705F5E-AE16-454C-BC4B-BE56DB81FA6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DD5B04-F4DD-49C6-88F1-058AF7BD67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350" y="4238011"/>
            <a:ext cx="1147283" cy="7808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5E90A8-17B7-4B0F-BF7E-07F0CDB2B6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30" y="4076539"/>
            <a:ext cx="1262011" cy="98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0170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3659B-8623-450E-BE33-F50857A73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836B8-F78F-4371-A1AC-C39A2E121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2802858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World War.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UNISCO.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 Goals.</a:t>
            </a:r>
            <a:endParaRPr lang="ar-EG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 in Egypt.</a:t>
            </a:r>
            <a:endParaRPr lang="ar-EG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ar-EG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on the Application of Opensource Software.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CE9BE6-7771-4B07-AEB2-589A95B54B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037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2C273-CAEB-4634-A695-EFA87CFE7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01504-F36C-465B-A506-F4262ADEE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World War Ii Casualties,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https://en.wikipedia.org/wiki/World_War_II_casualties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</a:t>
            </a:r>
            <a:r>
              <a:rPr lang="en-US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Unesco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?,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https://www.mext.go.jp/en/unesco/title03/detail03/1373238.htm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Sustainable Development, 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http://www.sd-commission.org.uk/pages/what-is-sustainable-development.html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Egypt's Vision 2030, http://www.cabinet.gov.eg/English/GovernmentStrategy/Pages/Egypt%E2%80%99sVision2030.aspx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943FF8-D709-4E7F-A5EF-193ABDF5376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238096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8B3C85-3F5D-4575-A3AE-B46193CD9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624" y="1772530"/>
            <a:ext cx="4572000" cy="30495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3F9389-F2C5-4A77-9601-8EA1F2DDDE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631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E3116C-95A9-4DDF-B8D1-6736FDCD6640}"/>
              </a:ext>
            </a:extLst>
          </p:cNvPr>
          <p:cNvSpPr/>
          <p:nvPr/>
        </p:nvSpPr>
        <p:spPr>
          <a:xfrm>
            <a:off x="2128910" y="1550963"/>
            <a:ext cx="7709095" cy="355912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  <a:cs typeface="Times New Roman" panose="02020603050405020304" pitchFamily="18" charset="0"/>
              </a:rPr>
              <a:t>Year</a:t>
            </a:r>
          </a:p>
          <a:p>
            <a:pPr algn="ctr"/>
            <a:r>
              <a:rPr lang="en-US" sz="8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  <a:cs typeface="Times New Roman" panose="02020603050405020304" pitchFamily="18" charset="0"/>
              </a:rPr>
              <a:t>1939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341024-7FC2-4743-A893-F705DF2263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98038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45621-487F-48A7-85BB-29B1249B3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World War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5E88D7-434B-4255-B5B1-F7A7E2B21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1939</a:t>
            </a:r>
            <a:r>
              <a:rPr lang="en-US" sz="2000" dirty="0"/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US" sz="2000" dirty="0"/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1945</a:t>
            </a:r>
            <a:r>
              <a:rPr lang="en-US" sz="2000" dirty="0"/>
              <a:t>.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Estimated</a:t>
            </a:r>
            <a:r>
              <a:rPr lang="en-US" sz="2000" dirty="0"/>
              <a:t> </a:t>
            </a:r>
            <a:r>
              <a:rPr lang="en-US" sz="2000" dirty="0">
                <a:latin typeface="Times New Roman" panose="02020603050405020304" pitchFamily="18" charset="0"/>
              </a:rPr>
              <a:t>total</a:t>
            </a:r>
            <a:r>
              <a:rPr lang="en-US" sz="2000" dirty="0"/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2000" dirty="0"/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70-85</a:t>
            </a:r>
            <a:r>
              <a:rPr lang="en-US" sz="2000" dirty="0"/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million</a:t>
            </a:r>
            <a:r>
              <a:rPr lang="en-US" sz="2000" dirty="0"/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</a:t>
            </a:r>
            <a:r>
              <a:rPr lang="en-US" sz="2000" dirty="0"/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perished.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CD953C2-D2D0-4706-85A1-39D790D6C9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"/>
          <a:stretch/>
        </p:blipFill>
        <p:spPr>
          <a:xfrm>
            <a:off x="5012266" y="1125415"/>
            <a:ext cx="6524561" cy="464468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4A9065-DAA3-483D-8518-8CB1B0FC20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0178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E3116C-95A9-4DDF-B8D1-6736FDCD6640}"/>
              </a:ext>
            </a:extLst>
          </p:cNvPr>
          <p:cNvSpPr/>
          <p:nvPr/>
        </p:nvSpPr>
        <p:spPr>
          <a:xfrm>
            <a:off x="2128910" y="1550963"/>
            <a:ext cx="7709095" cy="355912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  <a:cs typeface="Times New Roman" panose="02020603050405020304" pitchFamily="18" charset="0"/>
              </a:rPr>
              <a:t>UNISCO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341024-7FC2-4743-A893-F705DF2263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60614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45621-487F-48A7-85BB-29B1249B3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UNISCO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2A191D-03D2-4845-AC0B-3CF989182C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3" t="7575" r="10685" b="10383"/>
          <a:stretch/>
        </p:blipFill>
        <p:spPr>
          <a:xfrm>
            <a:off x="8215532" y="647116"/>
            <a:ext cx="3334043" cy="2025748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1C1625C-56D8-44A1-BD62-2DCA6CC77404}"/>
              </a:ext>
            </a:extLst>
          </p:cNvPr>
          <p:cNvSpPr txBox="1">
            <a:spLocks/>
          </p:cNvSpPr>
          <p:nvPr/>
        </p:nvSpPr>
        <p:spPr>
          <a:xfrm>
            <a:off x="4046809" y="2492519"/>
            <a:ext cx="1035797" cy="447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8AC0A4E-9C13-4014-BFCD-18D7C352B3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048096F-65DF-4209-B3FD-8AF2C2C3DD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9693057" cy="2438404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Contribute to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peace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promoting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 among nations </a:t>
            </a:r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 education, science and culture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order to further universal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respect for justice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for the rule of law and for the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rights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fundamental freedoms which are affirmed for the peoples of the world,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without distinction of race, sex, language or religion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by the Charter of the United Nations.</a:t>
            </a:r>
            <a:endParaRPr lang="ar-EG" sz="2000" dirty="0"/>
          </a:p>
        </p:txBody>
      </p:sp>
    </p:spTree>
    <p:extLst>
      <p:ext uri="{BB962C8B-B14F-4D97-AF65-F5344CB8AC3E}">
        <p14:creationId xmlns:p14="http://schemas.microsoft.com/office/powerpoint/2010/main" val="261756133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45621-487F-48A7-85BB-29B1249B3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UNISCO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2A191D-03D2-4845-AC0B-3CF989182C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3" t="7575" r="10685" b="10383"/>
          <a:stretch/>
        </p:blipFill>
        <p:spPr>
          <a:xfrm>
            <a:off x="8215532" y="647116"/>
            <a:ext cx="3334043" cy="2025748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1C1625C-56D8-44A1-BD62-2DCA6CC77404}"/>
              </a:ext>
            </a:extLst>
          </p:cNvPr>
          <p:cNvSpPr txBox="1">
            <a:spLocks/>
          </p:cNvSpPr>
          <p:nvPr/>
        </p:nvSpPr>
        <p:spPr>
          <a:xfrm>
            <a:off x="4046809" y="2492519"/>
            <a:ext cx="1035797" cy="4476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9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BB9397-EE7C-45D7-8C68-84A63620ED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72C7A5F-9A20-448F-A0CA-D20677C20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9693057" cy="2438404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signed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16 November 1945.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into force on 4 November 1946 after ratification by twenty countries: Australia, Brazil, Canada, China, Czechoslovakia, Denmark, Dominican Republic, 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Egypt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France, Greece, India, Lebanon, Mexico, New Zealand, Norway, Saudi Arabia, South Africa, Turkey, United Kingdom, United States.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located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Paris, France,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http://www.unesco.org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ar-EG" sz="2000" dirty="0"/>
          </a:p>
        </p:txBody>
      </p:sp>
    </p:spTree>
    <p:extLst>
      <p:ext uri="{BB962C8B-B14F-4D97-AF65-F5344CB8AC3E}">
        <p14:creationId xmlns:p14="http://schemas.microsoft.com/office/powerpoint/2010/main" val="364256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E3116C-95A9-4DDF-B8D1-6736FDCD6640}"/>
              </a:ext>
            </a:extLst>
          </p:cNvPr>
          <p:cNvSpPr/>
          <p:nvPr/>
        </p:nvSpPr>
        <p:spPr>
          <a:xfrm>
            <a:off x="1775012" y="1308847"/>
            <a:ext cx="8606117" cy="380124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  <a:cs typeface="Times New Roman" panose="02020603050405020304" pitchFamily="18" charset="0"/>
              </a:rPr>
              <a:t>Sustainable</a:t>
            </a:r>
          </a:p>
          <a:p>
            <a:pPr algn="ctr"/>
            <a:r>
              <a:rPr lang="en-US" sz="8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  <a:cs typeface="Times New Roman" panose="02020603050405020304" pitchFamily="18" charset="0"/>
              </a:rPr>
              <a:t>development?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341024-7FC2-4743-A893-F705DF2263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39009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45621-487F-48A7-85BB-29B1249B3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Sustainable Development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BB9397-EE7C-45D7-8C68-84A63620ED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CFF213-9DB1-4ED2-9334-5D8781421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189" y="1949027"/>
            <a:ext cx="4572000" cy="2637692"/>
          </a:xfrm>
          <a:prstGeom prst="rect">
            <a:avLst/>
          </a:prstGeom>
        </p:spPr>
      </p:pic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A76272D-318A-42C4-BCD5-6CF68A85B2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4670891" cy="2438404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 is development that meets the needs of the present, without compromising the ability of future generations to meet their own needs.</a:t>
            </a:r>
          </a:p>
          <a:p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ar-EG" sz="2000" dirty="0"/>
          </a:p>
        </p:txBody>
      </p:sp>
    </p:spTree>
    <p:extLst>
      <p:ext uri="{BB962C8B-B14F-4D97-AF65-F5344CB8AC3E}">
        <p14:creationId xmlns:p14="http://schemas.microsoft.com/office/powerpoint/2010/main" val="393763261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4C9B4-DE2A-497E-8FD3-2BA46CE07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Sustainable Development Goals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4F9A8B-2D8E-4C61-BFE2-D343401E7D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1" t="24088" r="3688" b="9033"/>
          <a:stretch/>
        </p:blipFill>
        <p:spPr>
          <a:xfrm>
            <a:off x="699250" y="2456599"/>
            <a:ext cx="10845658" cy="29260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FBF2D5-5F34-4C6B-A9F9-8B6A21DCA2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9" t="17700" r="25221" b="30377"/>
          <a:stretch/>
        </p:blipFill>
        <p:spPr>
          <a:xfrm>
            <a:off x="634924" y="5359790"/>
            <a:ext cx="1688122" cy="8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768515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536</TotalTime>
  <Words>541</Words>
  <Application>Microsoft Office PowerPoint</Application>
  <PresentationFormat>Widescreen</PresentationFormat>
  <Paragraphs>47</Paragraphs>
  <Slides>18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Algerian</vt:lpstr>
      <vt:lpstr>Arial</vt:lpstr>
      <vt:lpstr>Calibri</vt:lpstr>
      <vt:lpstr>Garamond</vt:lpstr>
      <vt:lpstr>Times New Roman</vt:lpstr>
      <vt:lpstr>Wingdings</vt:lpstr>
      <vt:lpstr>Organic</vt:lpstr>
      <vt:lpstr> Sustainable Development</vt:lpstr>
      <vt:lpstr>PowerPoint Presentation</vt:lpstr>
      <vt:lpstr>Second World War</vt:lpstr>
      <vt:lpstr>PowerPoint Presentation</vt:lpstr>
      <vt:lpstr>UNISCO</vt:lpstr>
      <vt:lpstr>UNISCO</vt:lpstr>
      <vt:lpstr>PowerPoint Presentation</vt:lpstr>
      <vt:lpstr> Sustainable Development</vt:lpstr>
      <vt:lpstr> Sustainable Development Goals</vt:lpstr>
      <vt:lpstr>PowerPoint Presentation</vt:lpstr>
      <vt:lpstr>PowerPoint Presentation</vt:lpstr>
      <vt:lpstr>Sustainable Development  in Egypt</vt:lpstr>
      <vt:lpstr>Training Course on the Application of Opensource Software</vt:lpstr>
      <vt:lpstr>Training Course on the Application of Opensource Software(cont..)</vt:lpstr>
      <vt:lpstr>PowerPoint Presentation</vt:lpstr>
      <vt:lpstr>Recap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reham hussein</dc:creator>
  <cp:lastModifiedBy>reham hussein</cp:lastModifiedBy>
  <cp:revision>90</cp:revision>
  <dcterms:created xsi:type="dcterms:W3CDTF">2019-12-27T15:48:18Z</dcterms:created>
  <dcterms:modified xsi:type="dcterms:W3CDTF">2020-01-02T19:26:39Z</dcterms:modified>
</cp:coreProperties>
</file>

<file path=docProps/thumbnail.jpeg>
</file>